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7" d="100"/>
          <a:sy n="27" d="100"/>
        </p:scale>
        <p:origin x="16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58E84-EBC5-4490-97A9-8440F32CEF1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CFBC5-B6DF-461B-B3CC-4A19D7DA2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87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CFBC5-B6DF-461B-B3CC-4A19D7DA20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79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39D893D-3014-499C-8CE2-82FB0D8E58CD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1BED244-6EA3-4CB8-85CA-4CEC11D9277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dfKoPsA8KQ" TargetMode="External"/><Relationship Id="rId2" Type="http://schemas.openxmlformats.org/officeDocument/2006/relationships/hyperlink" Target="http://www.nineplanet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://www.nasa.gov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rnackk@student.gvs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hyperlink" Target="http://www.nasa.gov/" TargetMode="External"/><Relationship Id="rId3" Type="http://schemas.openxmlformats.org/officeDocument/2006/relationships/slide" Target="slide4.xml"/><Relationship Id="rId7" Type="http://schemas.openxmlformats.org/officeDocument/2006/relationships/slide" Target="slide13.xml"/><Relationship Id="rId12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slide" Target="slide11.xml"/><Relationship Id="rId5" Type="http://schemas.openxmlformats.org/officeDocument/2006/relationships/slide" Target="slide6.xml"/><Relationship Id="rId10" Type="http://schemas.openxmlformats.org/officeDocument/2006/relationships/slide" Target="slide10.xml"/><Relationship Id="rId4" Type="http://schemas.openxmlformats.org/officeDocument/2006/relationships/slide" Target="slide5.xml"/><Relationship Id="rId9" Type="http://schemas.openxmlformats.org/officeDocument/2006/relationships/slide" Target="slide9.xml"/><Relationship Id="rId1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7dfKoPsA8KQ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975104"/>
          </a:xfrm>
        </p:spPr>
        <p:txBody>
          <a:bodyPr/>
          <a:lstStyle/>
          <a:p>
            <a:pPr algn="ctr"/>
            <a:r>
              <a:rPr lang="en-US" sz="6000" dirty="0" smtClean="0"/>
              <a:t>Our Journey Through the Solar System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4724400"/>
            <a:ext cx="2743200" cy="1508760"/>
          </a:xfrm>
        </p:spPr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Krysta</a:t>
            </a:r>
            <a:r>
              <a:rPr lang="en-US" dirty="0" smtClean="0"/>
              <a:t> </a:t>
            </a:r>
            <a:r>
              <a:rPr lang="en-US" dirty="0" err="1" smtClean="0"/>
              <a:t>Kornack</a:t>
            </a:r>
            <a:endParaRPr lang="en-US" dirty="0" smtClean="0"/>
          </a:p>
          <a:p>
            <a:r>
              <a:rPr lang="en-US" dirty="0" smtClean="0"/>
              <a:t>ED 205-02</a:t>
            </a:r>
            <a:endParaRPr lang="en-US" dirty="0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7772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1"/>
                </a:solidFill>
              </a:rPr>
              <a:t>URANUS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676400"/>
            <a:ext cx="4038600" cy="4525963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Uranus is the seventh planet from the Sun.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This planet is composed mostly of rock and various ices.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Uranus has a blue tint to it because it absorbs red light.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Uranus has eleven known rings, but they are very dark and composed of large particles.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There are twenty-one named moons, and six unnamed ones.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Uranus rotates parallel, unlike the other planets that rotate perpendicular. </a:t>
            </a:r>
            <a:endParaRPr lang="en-US" sz="1800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redir8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2209800"/>
            <a:ext cx="4038600" cy="3634740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4"/>
                </a:solidFill>
              </a:rPr>
              <a:t>NEPTUNE</a:t>
            </a:r>
            <a:endParaRPr lang="en-US" sz="6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Neptune is the eighth planet from the Sun.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Sometimes, Pluto’s orbit crosses Neptune’s, making Neptune the furthest planet from the Sun.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It has a similar composition of Uranus, rock and ice, and also has the same blue tint as Uranus.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Neptune is known for its Great Dark Spot which is half the size of Jupiter’s Great Red Spot.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There are also rings on Neptune, but they are described as faint arcs.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>There are thirteen known moons, seven named ones, plus five more that have yet to be named.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neptune_voy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267200" y="62484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562600" y="62484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781800" y="62484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8077200" y="62484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</a:rPr>
              <a:t>PLUTO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764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Pluto is now known as a “dwarf planet” since it orbits far beyond Neptune’s orbit, and is the smallest of all the planets.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Its composition is about 70% rock and 30% water ice.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There is one satellite that Pluto has, </a:t>
            </a:r>
            <a:r>
              <a:rPr lang="en-US" dirty="0" err="1" smtClean="0">
                <a:solidFill>
                  <a:schemeClr val="accent4"/>
                </a:solidFill>
              </a:rPr>
              <a:t>Charon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 descr="redir9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2590800"/>
            <a:ext cx="4038600" cy="3028950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6"/>
                </a:solidFill>
              </a:rPr>
              <a:t>RESOURCES</a:t>
            </a:r>
            <a:endParaRPr lang="en-US" sz="6600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hlinkClick r:id="rId2"/>
              </a:rPr>
              <a:t>http://www.nineplanets.org/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http://www.youtube.com/watch?v=7dfKoPsA8KQ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4"/>
              </a:rPr>
              <a:t>http://www.nasa.gov/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914400"/>
          </a:xfrm>
        </p:spPr>
        <p:txBody>
          <a:bodyPr/>
          <a:lstStyle/>
          <a:p>
            <a:pPr algn="ctr"/>
            <a:r>
              <a:rPr lang="en-US" sz="6600" dirty="0" smtClean="0">
                <a:solidFill>
                  <a:schemeClr val="accent3"/>
                </a:solidFill>
              </a:rPr>
              <a:t>About the Author</a:t>
            </a:r>
            <a:endParaRPr lang="en-US" sz="6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72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6"/>
                </a:solidFill>
              </a:rPr>
              <a:t>Krysta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 smtClean="0">
                <a:solidFill>
                  <a:schemeClr val="accent6"/>
                </a:solidFill>
              </a:rPr>
              <a:t>Kornack</a:t>
            </a:r>
            <a:r>
              <a:rPr lang="en-US" dirty="0" smtClean="0">
                <a:solidFill>
                  <a:schemeClr val="accent6"/>
                </a:solidFill>
              </a:rPr>
              <a:t> grew up in Warren, MI, but currently is attending Grand Valley State University and is entering her fourth year as a student.  When she graduates college and finally gets a career in teaching, she plans on teaching Integrated Science for Elementary School.</a:t>
            </a:r>
          </a:p>
          <a:p>
            <a:pPr algn="ctr"/>
            <a:r>
              <a:rPr lang="en-US" dirty="0" smtClean="0">
                <a:solidFill>
                  <a:schemeClr val="accent6"/>
                </a:solidFill>
                <a:hlinkClick r:id="rId3"/>
              </a:rPr>
              <a:t>E-mail me!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Custom 9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Lets take a trip to outer space!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2964656" cy="4706499"/>
          </a:xfrm>
          <a:noFill/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>
                <a:hlinkClick r:id="rId2" action="ppaction://hlinksldjump"/>
              </a:rPr>
              <a:t>The Sun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3" action="ppaction://hlinksldjump"/>
              </a:rPr>
              <a:t>Mercury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4" action="ppaction://hlinksldjump"/>
              </a:rPr>
              <a:t>Venus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5" action="ppaction://hlinksldjump"/>
              </a:rPr>
              <a:t>Earth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6" action="ppaction://hlinksldjump"/>
              </a:rPr>
              <a:t>Mars</a:t>
            </a:r>
            <a:endParaRPr lang="en-US" sz="4400" dirty="0" smtClean="0"/>
          </a:p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7" action="ppaction://hlinksldjump"/>
              </a:rPr>
              <a:t>Resources</a:t>
            </a:r>
            <a:endParaRPr lang="en-US" sz="44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667000" y="1752600"/>
            <a:ext cx="2659856" cy="37158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4400" dirty="0" smtClean="0">
                <a:hlinkClick r:id="rId8" action="ppaction://hlinksldjump"/>
              </a:rPr>
              <a:t>Jupiter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9" action="ppaction://hlinksldjump"/>
              </a:rPr>
              <a:t>Saturn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10" action="ppaction://hlinksldjump"/>
              </a:rPr>
              <a:t>Uranus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11" action="ppaction://hlinksldjump"/>
              </a:rPr>
              <a:t>Neptune</a:t>
            </a:r>
            <a:endParaRPr lang="en-US" sz="4400" dirty="0" smtClean="0"/>
          </a:p>
          <a:p>
            <a:pPr>
              <a:buNone/>
            </a:pPr>
            <a:r>
              <a:rPr lang="en-US" sz="4400" dirty="0" smtClean="0">
                <a:hlinkClick r:id="rId12" action="ppaction://hlinksldjump"/>
              </a:rPr>
              <a:t>Pluto</a:t>
            </a:r>
            <a:endParaRPr lang="en-US" sz="4400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52578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64770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Custom 7">
            <a:hlinkClick r:id="" action="ppaction://hlinkshowjump?jump=endshow" highlightClick="1"/>
          </p:cNvPr>
          <p:cNvSpPr/>
          <p:nvPr/>
        </p:nvSpPr>
        <p:spPr>
          <a:xfrm>
            <a:off x="77724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9" name="Picture 8" descr="redir10.htm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000" y="2209800"/>
            <a:ext cx="4023826" cy="190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57800" y="4419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Click on the picture above to visit the NASA website!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3"/>
                </a:solidFill>
              </a:rPr>
              <a:t>THE SUN</a:t>
            </a:r>
            <a:endParaRPr lang="en-US" sz="6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The Sun is the largest object in our solar system.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The Sun is 70% hydrogen, 28% helium, and everything else is about 2% (metals).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The temperature of the Sun’s core is 15.6 million Kelvin!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The Sun has eight planets orbiting it along with thousands of smaller objects.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 descr="redir.htm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5400" y="2057400"/>
            <a:ext cx="3344862" cy="3344862"/>
          </a:xfrm>
        </p:spPr>
      </p:pic>
      <p:sp>
        <p:nvSpPr>
          <p:cNvPr id="10" name="Action Button: Home 9">
            <a:hlinkClick r:id="rId4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Custom 12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Click on the Sun to watch a video!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</a:rPr>
              <a:t>MERCURY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7526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Mercury is the closest planet to the Sun.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Mercury rotates three times in two of its years.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 temperature of Mercury is 90 Kelvin to 700 Kelvin.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 surface is cratered heavily, similar to our Moon.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Mercury has no known satellites. 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redir2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4038600" cy="3373856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0386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3340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5532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8486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1"/>
                </a:solidFill>
              </a:rPr>
              <a:t>VENUS</a:t>
            </a:r>
            <a:endParaRPr lang="en-US" sz="66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Venus is the second planet from the sun.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It is the brightest object in our sky besides the Sun and the Moon.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Venus is composed mostly of carbon dioxide, which makes it unsuitable for life.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Venus is also said to be Earth’s sister planet because they are quite similar in all aspects.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Usually Venus is visible to the naked eye because it is the brightest star in our sky.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There are no known satellites that Venus has.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" name="Content Placeholder 4" descr="redir3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2013744"/>
            <a:ext cx="4038600" cy="4038600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4"/>
                </a:solidFill>
              </a:rPr>
              <a:t>EARTH</a:t>
            </a:r>
            <a:endParaRPr lang="en-US" sz="6600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5240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Earth is the third planet from the Sun.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There are many different layers that Earth is divided into.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Earth is the densest body in the solar system.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71% of Earth is covered by water.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The atmosphere is made up of 77% nitrogen and 21% oxygen with other traces of argon, carbon dioxide and water.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Earth has one satellite, the Moon.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Earth is the only planet right now where life can survive.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 descr="redir4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8600" y="1676400"/>
            <a:ext cx="4038600" cy="4038600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</a:rPr>
              <a:t>MARS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Mars is the fourth planet from the Sun.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Referred to as the Red Planet.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There’s evidence of erosion on Mars from floods and river systems that has been continuing for 4 billion years.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Mars is similar to Earth, but is much, much colder.</a:t>
            </a:r>
          </a:p>
          <a:p>
            <a:r>
              <a:rPr lang="en-US" dirty="0" smtClean="0">
                <a:solidFill>
                  <a:schemeClr val="accent4"/>
                </a:solidFill>
              </a:rPr>
              <a:t>Mars has two satellites, </a:t>
            </a:r>
            <a:r>
              <a:rPr lang="en-US" dirty="0" err="1" smtClean="0">
                <a:solidFill>
                  <a:schemeClr val="accent4"/>
                </a:solidFill>
              </a:rPr>
              <a:t>Phobos</a:t>
            </a:r>
            <a:r>
              <a:rPr lang="en-US" dirty="0" smtClean="0">
                <a:solidFill>
                  <a:schemeClr val="accent4"/>
                </a:solidFill>
              </a:rPr>
              <a:t>, and </a:t>
            </a:r>
            <a:r>
              <a:rPr lang="en-US" dirty="0" err="1" smtClean="0">
                <a:solidFill>
                  <a:schemeClr val="accent4"/>
                </a:solidFill>
              </a:rPr>
              <a:t>Deimos</a:t>
            </a:r>
            <a:r>
              <a:rPr lang="en-US" dirty="0" smtClean="0">
                <a:solidFill>
                  <a:schemeClr val="accent4"/>
                </a:solidFill>
              </a:rPr>
              <a:t>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 descr="redir5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1994327"/>
            <a:ext cx="4038600" cy="4077433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114800" y="62484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2484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2484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2484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3"/>
                </a:solidFill>
              </a:rPr>
              <a:t>JUPITER</a:t>
            </a:r>
            <a:endParaRPr lang="en-US" sz="6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6764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Jupiter is the fifth planet from the Sun and the largest planet.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It is the fourth brightest object in the sky.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Jupiter is 90% hydrogen and 10% helium, which is considered a gas planet.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Jupiter has a Great Red Spot that is big enough to hold two Earth’s.  This Great Red Spot is known to be much colder than the rest of the planet.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Jupiter has sixty-three known satellites.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5" name="Content Placeholder 4" descr="redir6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81000" y="1981200"/>
            <a:ext cx="3810000" cy="3810000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</a:rPr>
              <a:t>SATURN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Saturn is the sixth planet from the Sun, and also the second largest.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It is made of 75% hydrogen and 25% helium, which is similar to Jupiter.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There are two prominent rings that can be seen from Earth that are around Saturn.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These rings are composed of very small particles, like water ice.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Saturn has thirty-four known satellites.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 descr="redir7.htm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6138" y="2462113"/>
            <a:ext cx="4038600" cy="3141861"/>
          </a:xfrm>
        </p:spPr>
      </p:pic>
      <p:sp>
        <p:nvSpPr>
          <p:cNvPr id="9" name="Action Button: Home 8">
            <a:hlinkClick r:id="rId3" action="ppaction://hlinksldjump" highlightClick="1"/>
          </p:cNvPr>
          <p:cNvSpPr/>
          <p:nvPr/>
        </p:nvSpPr>
        <p:spPr>
          <a:xfrm>
            <a:off x="4114800" y="6172200"/>
            <a:ext cx="1143000" cy="457200"/>
          </a:xfrm>
          <a:prstGeom prst="actionButtonHom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5410200" y="6172200"/>
            <a:ext cx="1066800" cy="457200"/>
          </a:xfrm>
          <a:prstGeom prst="actionButtonBackPrevious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Forward or Next 10">
            <a:hlinkClick r:id="" action="ppaction://hlinkshowjump?jump=nextslide" highlightClick="1"/>
          </p:cNvPr>
          <p:cNvSpPr/>
          <p:nvPr/>
        </p:nvSpPr>
        <p:spPr>
          <a:xfrm>
            <a:off x="6629400" y="6172200"/>
            <a:ext cx="1066800" cy="457200"/>
          </a:xfrm>
          <a:prstGeom prst="actionButtonForwardNex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Custom 11">
            <a:hlinkClick r:id="" action="ppaction://hlinkshowjump?jump=endshow" highlightClick="1"/>
          </p:cNvPr>
          <p:cNvSpPr/>
          <p:nvPr/>
        </p:nvSpPr>
        <p:spPr>
          <a:xfrm>
            <a:off x="7924800" y="6172200"/>
            <a:ext cx="1066800" cy="457200"/>
          </a:xfrm>
          <a:prstGeom prst="actionButtonBlank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Quit</a:t>
            </a:r>
            <a:endParaRPr lang="en-US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ustom 3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7FD13B"/>
      </a:hlink>
      <a:folHlink>
        <a:srgbClr val="FEB80A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135</TotalTime>
  <Words>820</Words>
  <Application>Microsoft Office PowerPoint</Application>
  <PresentationFormat>On-screen Show (4:3)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Our Journey Through the Solar System</vt:lpstr>
      <vt:lpstr>Lets take a trip to outer space!</vt:lpstr>
      <vt:lpstr>THE SUN</vt:lpstr>
      <vt:lpstr>MERCURY</vt:lpstr>
      <vt:lpstr>VENUS</vt:lpstr>
      <vt:lpstr>EARTH</vt:lpstr>
      <vt:lpstr>MARS</vt:lpstr>
      <vt:lpstr>JUPITER</vt:lpstr>
      <vt:lpstr>SATURN</vt:lpstr>
      <vt:lpstr>URANUS</vt:lpstr>
      <vt:lpstr>NEPTUNE</vt:lpstr>
      <vt:lpstr>PLUTO</vt:lpstr>
      <vt:lpstr>RESOURCES</vt:lpstr>
      <vt:lpstr>About the Author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Journey Through the Solar System</dc:title>
  <dc:creator>Pam VanZee</dc:creator>
  <cp:lastModifiedBy>Pam VanZee</cp:lastModifiedBy>
  <cp:revision>18</cp:revision>
  <dcterms:created xsi:type="dcterms:W3CDTF">2009-06-09T16:37:18Z</dcterms:created>
  <dcterms:modified xsi:type="dcterms:W3CDTF">2017-10-30T15:15:06Z</dcterms:modified>
</cp:coreProperties>
</file>